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9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93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24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6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73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29BAA-6CA3-460D-AA37-1CD755770A13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534C3-DF6F-4309-97CC-848E83F049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05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73" t="37536" r="66604" b="23819"/>
          <a:stretch/>
        </p:blipFill>
        <p:spPr>
          <a:xfrm>
            <a:off x="4137803" y="2165231"/>
            <a:ext cx="3916394" cy="25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2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614" t="37404" r="55849" b="25402"/>
          <a:stretch/>
        </p:blipFill>
        <p:spPr>
          <a:xfrm>
            <a:off x="1293962" y="2605177"/>
            <a:ext cx="4088921" cy="24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330" t="40570" r="55495" b="14983"/>
          <a:stretch/>
        </p:blipFill>
        <p:spPr>
          <a:xfrm>
            <a:off x="1259456" y="2812210"/>
            <a:ext cx="4166559" cy="290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9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684" t="42416" r="15519" b="40438"/>
          <a:stretch/>
        </p:blipFill>
        <p:spPr>
          <a:xfrm>
            <a:off x="8617789" y="2932980"/>
            <a:ext cx="1682152" cy="11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1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7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9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5307" t="17885" r="53514" b="24083"/>
          <a:stretch/>
        </p:blipFill>
        <p:spPr>
          <a:xfrm>
            <a:off x="646980" y="1328468"/>
            <a:ext cx="5020575" cy="37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566"/>
            <a:ext cx="12192000" cy="65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93" t="45318" r="63066" b="40438"/>
          <a:stretch/>
        </p:blipFill>
        <p:spPr>
          <a:xfrm>
            <a:off x="1742536" y="3122762"/>
            <a:ext cx="2760453" cy="9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0708" t="24479" r="31934" b="46373"/>
          <a:stretch/>
        </p:blipFill>
        <p:spPr>
          <a:xfrm>
            <a:off x="3743864" y="1759789"/>
            <a:ext cx="4554747" cy="19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7948" t="17752" r="29033" b="20258"/>
          <a:stretch/>
        </p:blipFill>
        <p:spPr>
          <a:xfrm>
            <a:off x="3407434" y="1319842"/>
            <a:ext cx="5244860" cy="40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6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760" t="23687" r="25424" b="11553"/>
          <a:stretch/>
        </p:blipFill>
        <p:spPr>
          <a:xfrm>
            <a:off x="3994030" y="1708030"/>
            <a:ext cx="5098212" cy="42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566" t="21974" r="14599" b="15641"/>
          <a:stretch/>
        </p:blipFill>
        <p:spPr>
          <a:xfrm>
            <a:off x="1897810" y="1595886"/>
            <a:ext cx="8514273" cy="408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340" t="12212" r="10000" b="18017"/>
          <a:stretch/>
        </p:blipFill>
        <p:spPr>
          <a:xfrm>
            <a:off x="1138687" y="957532"/>
            <a:ext cx="9834114" cy="456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401" t="39383" r="55778" b="15246"/>
          <a:stretch/>
        </p:blipFill>
        <p:spPr>
          <a:xfrm>
            <a:off x="1268082" y="2734574"/>
            <a:ext cx="4123427" cy="296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Solvay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Kowalczyk, Paul</dc:creator>
  <cp:lastModifiedBy>Kowalczyk, Paul</cp:lastModifiedBy>
  <cp:revision>11</cp:revision>
  <dcterms:created xsi:type="dcterms:W3CDTF">2020-07-15T20:38:10Z</dcterms:created>
  <dcterms:modified xsi:type="dcterms:W3CDTF">2020-07-16T10:28:06Z</dcterms:modified>
</cp:coreProperties>
</file>